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5"/>
  </p:normalViewPr>
  <p:slideViewPr>
    <p:cSldViewPr snapToGrid="0" snapToObjects="1">
      <p:cViewPr varScale="1">
        <p:scale>
          <a:sx n="110" d="100"/>
          <a:sy n="110" d="100"/>
        </p:scale>
        <p:origin x="6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61EDC9-E1B1-2843-82C0-A0507DD29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A1AE215-1CBD-5343-9A37-2EA5195839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37522CD-388B-F944-AD36-2BE407E81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E5E2-7D5B-5E45-A317-5AD990E22C1D}" type="datetimeFigureOut">
              <a:rPr lang="it-IT" smtClean="0"/>
              <a:t>19/05/21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CE838F8-7743-D54F-AC53-EB71494E0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12B3400-07AD-BA4B-AE16-665F26848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8D70-A854-5D4C-8367-97B9917C65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636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C37E69-E1DD-A243-B2B6-15551CDF4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74263DA-636D-8F4F-AC98-F5753B8AA4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58EAA26-7B08-8145-BDDD-95B6E9781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E5E2-7D5B-5E45-A317-5AD990E22C1D}" type="datetimeFigureOut">
              <a:rPr lang="it-IT" smtClean="0"/>
              <a:t>19/05/21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A557092-02EB-CE4C-8E51-67F7C7952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816787D-4171-FA43-92AC-6DD648A25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8D70-A854-5D4C-8367-97B9917C65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4345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D32841A-956A-2E42-A482-D074206427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151534F-C7FB-3047-817B-958C11E326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55AEF1B-3DE2-964B-A2A8-7CABFC164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E5E2-7D5B-5E45-A317-5AD990E22C1D}" type="datetimeFigureOut">
              <a:rPr lang="it-IT" smtClean="0"/>
              <a:t>19/05/21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1B07405-6DCC-2F48-8687-79EA7DE37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D097874-F424-3C48-815B-A6E85B41E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8D70-A854-5D4C-8367-97B9917C65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7484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DB179C-13F8-B944-9100-D291E0580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D14E649-26FD-7C41-A17E-D5286FA75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38B9F91-4524-E940-A4A9-D9F005521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E5E2-7D5B-5E45-A317-5AD990E22C1D}" type="datetimeFigureOut">
              <a:rPr lang="it-IT" smtClean="0"/>
              <a:t>19/05/21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ABDDD88-CA3E-8E46-BB25-1FD80BA2A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D4B1111-6DB2-9544-BB3A-465066ADE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8D70-A854-5D4C-8367-97B9917C65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394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18AFEF-ED83-E34B-B052-5A4E02379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AF1245A-97E8-8742-A55B-F290A0F7BC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23B5E9D-DC27-0F47-BC1E-501FEE884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E5E2-7D5B-5E45-A317-5AD990E22C1D}" type="datetimeFigureOut">
              <a:rPr lang="it-IT" smtClean="0"/>
              <a:t>19/05/21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027FDCE-49E8-F24E-8974-C6BB84F03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BB063F5-2522-CD4C-B4C4-9BEA4F581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8D70-A854-5D4C-8367-97B9917C65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1480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D3B657-78F8-DE42-97A9-888EB0FE9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37C568-3815-4B45-B9B1-A27AF47105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9D23121-2502-1544-B0AA-F1E66B0C78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798063A-65F2-7542-BCED-0AFF5D23F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E5E2-7D5B-5E45-A317-5AD990E22C1D}" type="datetimeFigureOut">
              <a:rPr lang="it-IT" smtClean="0"/>
              <a:t>19/05/21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EC487AC-9FC8-2549-B8ED-B81922A38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8FC2141-6CD4-434D-9516-F7FA64256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8D70-A854-5D4C-8367-97B9917C65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2698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76EC8C-64AC-644D-BBBB-2CC58F190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68B9486-B03F-0242-8087-2FF6C6931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73E3B6E-B7A8-764A-89D2-6E5C12D005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0A3F1FA-08C7-B348-8C94-EAC54FAD3C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C833D3E-9866-7E44-AFD1-0055540E8E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9E241E3-EAAD-F74A-B874-D77AB3A22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E5E2-7D5B-5E45-A317-5AD990E22C1D}" type="datetimeFigureOut">
              <a:rPr lang="it-IT" smtClean="0"/>
              <a:t>19/05/21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40D8B69-EC57-B044-91A8-C0CEFC1B6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8E2D893-A016-CE4B-9296-6B0EC4C0F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8D70-A854-5D4C-8367-97B9917C65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377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834009-B242-8849-A1A3-05D98E2E1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3F07719-6817-2A41-AA1C-47E9966E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E5E2-7D5B-5E45-A317-5AD990E22C1D}" type="datetimeFigureOut">
              <a:rPr lang="it-IT" smtClean="0"/>
              <a:t>19/05/21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7F40AE5-3308-B343-8E35-D9029DD26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3CC0D94-C32B-284A-98EB-E3B5AEC20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8D70-A854-5D4C-8367-97B9917C65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5420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77B7C6C-6AE4-8A43-904E-B47673EAB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E5E2-7D5B-5E45-A317-5AD990E22C1D}" type="datetimeFigureOut">
              <a:rPr lang="it-IT" smtClean="0"/>
              <a:t>19/05/21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5611B96-1CED-6445-ADD2-34579B2CE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BC0AAAE-F204-4F40-9629-4C54DA26C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8D70-A854-5D4C-8367-97B9917C65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2378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9940FE-6529-4E40-9753-A241E4DE1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C7053AA-705C-E64D-A97E-CE2D1FA5D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320A5CD-00A2-DA45-9AF6-FB2C5FB75F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E9713F9-BF71-8946-B8CA-1836F1820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E5E2-7D5B-5E45-A317-5AD990E22C1D}" type="datetimeFigureOut">
              <a:rPr lang="it-IT" smtClean="0"/>
              <a:t>19/05/21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78CC91B-D367-3844-88EF-D7705E900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BE84310-E32D-7A42-B35A-8C6D886D0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8D70-A854-5D4C-8367-97B9917C65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9269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88F860-CFE7-2C45-B3EB-3ABBACFC9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ADD53DE-A2DF-3844-B7CA-631F457451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EDAFD9C-E72C-F44B-A340-082230EB00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6AFFDB9-E977-1B40-AC94-17396EAD8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E5E2-7D5B-5E45-A317-5AD990E22C1D}" type="datetimeFigureOut">
              <a:rPr lang="it-IT" smtClean="0"/>
              <a:t>19/05/21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1F070CD-E883-2A45-B7DB-824921121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C68E048-F5A6-DD47-A890-338FA9BA7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8D70-A854-5D4C-8367-97B9917C65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11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BAF8801-02CD-3642-80BD-8AC955090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75C7F25-42C7-7E44-B541-946CF6B493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EDDF81B-7DD5-7147-9465-E55A94DB69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7E5E2-7D5B-5E45-A317-5AD990E22C1D}" type="datetimeFigureOut">
              <a:rPr lang="it-IT" smtClean="0"/>
              <a:t>19/05/21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8668C86-E8F7-494C-8EA6-814AC178A4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1ECA2C5-6EBA-174E-A4C3-857E3DD6C6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78D70-A854-5D4C-8367-97B9917C65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7931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01238B83-3B91-8742-9D47-8FA213E67A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973" y="1034546"/>
            <a:ext cx="4272923" cy="3019464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42438CAF-7FE3-2D4A-8A92-62B51F4D175F}"/>
              </a:ext>
            </a:extLst>
          </p:cNvPr>
          <p:cNvSpPr txBox="1"/>
          <p:nvPr/>
        </p:nvSpPr>
        <p:spPr>
          <a:xfrm>
            <a:off x="437973" y="1340174"/>
            <a:ext cx="117218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 A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08CA887-6B30-CF46-97B6-3C520659E0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6173" y="1034546"/>
            <a:ext cx="4428510" cy="3129411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AC6DDA6D-8085-6F4B-B366-A00898426E77}"/>
              </a:ext>
            </a:extLst>
          </p:cNvPr>
          <p:cNvSpPr txBox="1"/>
          <p:nvPr/>
        </p:nvSpPr>
        <p:spPr>
          <a:xfrm>
            <a:off x="6449863" y="1340575"/>
            <a:ext cx="1172116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 B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DD75D235-BE0D-B649-9B78-608524EF99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2297" y="3490743"/>
            <a:ext cx="4674988" cy="3303585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7A203435-1727-2643-9100-A449D04E4F4D}"/>
              </a:ext>
            </a:extLst>
          </p:cNvPr>
          <p:cNvSpPr txBox="1"/>
          <p:nvPr/>
        </p:nvSpPr>
        <p:spPr>
          <a:xfrm>
            <a:off x="3432297" y="3748193"/>
            <a:ext cx="11721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 C</a:t>
            </a:r>
          </a:p>
        </p:txBody>
      </p:sp>
    </p:spTree>
    <p:extLst>
      <p:ext uri="{BB962C8B-B14F-4D97-AF65-F5344CB8AC3E}">
        <p14:creationId xmlns:p14="http://schemas.microsoft.com/office/powerpoint/2010/main" val="1641058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DB8CF8FA-414A-3644-9D65-106AA03782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3645"/>
              </p:ext>
            </p:extLst>
          </p:nvPr>
        </p:nvGraphicFramePr>
        <p:xfrm>
          <a:off x="2044860" y="1226917"/>
          <a:ext cx="8102279" cy="48497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02139">
                  <a:extLst>
                    <a:ext uri="{9D8B030D-6E8A-4147-A177-3AD203B41FA5}">
                      <a16:colId xmlns:a16="http://schemas.microsoft.com/office/drawing/2014/main" val="3096342415"/>
                    </a:ext>
                  </a:extLst>
                </a:gridCol>
                <a:gridCol w="3500140">
                  <a:extLst>
                    <a:ext uri="{9D8B030D-6E8A-4147-A177-3AD203B41FA5}">
                      <a16:colId xmlns:a16="http://schemas.microsoft.com/office/drawing/2014/main" val="4124672252"/>
                    </a:ext>
                  </a:extLst>
                </a:gridCol>
              </a:tblGrid>
              <a:tr h="60622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5587073"/>
                  </a:ext>
                </a:extLst>
              </a:tr>
              <a:tr h="60622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N. (Male %)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1201 (57)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8295668"/>
                  </a:ext>
                </a:extLst>
              </a:tr>
              <a:tr h="60622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Age &lt; 65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yrs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(43)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1714474"/>
                  </a:ext>
                </a:extLst>
              </a:tr>
              <a:tr h="60622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Age &gt; 65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yrs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551 (36)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6153087"/>
                  </a:ext>
                </a:extLst>
              </a:tr>
              <a:tr h="60622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Italian Nationality (%)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1110 (93)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2191387"/>
                  </a:ext>
                </a:extLst>
              </a:tr>
              <a:tr h="60622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Higher educational level (%)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8134292"/>
                  </a:ext>
                </a:extLst>
              </a:tr>
              <a:tr h="60622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Medium educational level (%)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1108698"/>
                  </a:ext>
                </a:extLst>
              </a:tr>
              <a:tr h="60622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Low educational level (%)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50000"/>
                        </a:lnSpc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2540803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43585068-52D2-D24E-A0F9-08845BF3FB7F}"/>
              </a:ext>
            </a:extLst>
          </p:cNvPr>
          <p:cNvSpPr txBox="1"/>
          <p:nvPr/>
        </p:nvSpPr>
        <p:spPr>
          <a:xfrm>
            <a:off x="2997843" y="596625"/>
            <a:ext cx="4759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Baseline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description</a:t>
            </a:r>
            <a:r>
              <a:rPr lang="it-IT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enrolled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97009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69</Words>
  <Application>Microsoft Macintosh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Tiziana Ciarambino</dc:creator>
  <cp:lastModifiedBy>Tiziana Ciarambino</cp:lastModifiedBy>
  <cp:revision>4</cp:revision>
  <dcterms:created xsi:type="dcterms:W3CDTF">2021-05-19T15:53:37Z</dcterms:created>
  <dcterms:modified xsi:type="dcterms:W3CDTF">2021-05-19T16:10:00Z</dcterms:modified>
</cp:coreProperties>
</file>